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36E3-5B11-41F4-96A0-D74F5B8BBDA0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5ECC-5A1B-4670-B59B-C8CF5AE8A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36E3-5B11-41F4-96A0-D74F5B8BBDA0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5ECC-5A1B-4670-B59B-C8CF5AE8A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36E3-5B11-41F4-96A0-D74F5B8BBDA0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5ECC-5A1B-4670-B59B-C8CF5AE8A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36E3-5B11-41F4-96A0-D74F5B8BBDA0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5ECC-5A1B-4670-B59B-C8CF5AE8A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36E3-5B11-41F4-96A0-D74F5B8BBDA0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5ECC-5A1B-4670-B59B-C8CF5AE8A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36E3-5B11-41F4-96A0-D74F5B8BBDA0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5ECC-5A1B-4670-B59B-C8CF5AE8A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36E3-5B11-41F4-96A0-D74F5B8BBDA0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5ECC-5A1B-4670-B59B-C8CF5AE8A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36E3-5B11-41F4-96A0-D74F5B8BBDA0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5ECC-5A1B-4670-B59B-C8CF5AE8A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36E3-5B11-41F4-96A0-D74F5B8BBDA0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5ECC-5A1B-4670-B59B-C8CF5AE8A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36E3-5B11-41F4-96A0-D74F5B8BBDA0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55ECC-5A1B-4670-B59B-C8CF5AE8ABA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36E3-5B11-41F4-96A0-D74F5B8BBDA0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6C55ECC-5A1B-4670-B59B-C8CF5AE8AB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D436E3-5B11-41F4-96A0-D74F5B8BBDA0}" type="datetimeFigureOut">
              <a:rPr lang="en-US" smtClean="0"/>
              <a:pPr/>
              <a:t>11/11/2009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C55ECC-5A1B-4670-B59B-C8CF5AE8ABA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log.pennlive.com/gardening/2009/05/medium_soiltest.masonjar.JPG" TargetMode="External"/><Relationship Id="rId2" Type="http://schemas.openxmlformats.org/officeDocument/2006/relationships/hyperlink" Target="http://www.adrhi.com/Sunset-Beach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What is Sandy Soil?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Xavier, Trey, Rossilo, Elena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feel like?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</a:t>
            </a:r>
          </a:p>
          <a:p>
            <a:r>
              <a:rPr lang="en-US" dirty="0" smtClean="0"/>
              <a:t>Grainy</a:t>
            </a:r>
          </a:p>
          <a:p>
            <a:r>
              <a:rPr lang="en-US" dirty="0" smtClean="0"/>
              <a:t>Different particles</a:t>
            </a:r>
          </a:p>
          <a:p>
            <a:endParaRPr lang="en-US" dirty="0"/>
          </a:p>
        </p:txBody>
      </p:sp>
      <p:pic>
        <p:nvPicPr>
          <p:cNvPr id="5122" name="Picture 2" descr="Sahara Desert sand dune mottled by ripples caused by wi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362200"/>
            <a:ext cx="2489200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does it look like?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particles</a:t>
            </a:r>
          </a:p>
          <a:p>
            <a:r>
              <a:rPr lang="en-US" dirty="0" smtClean="0"/>
              <a:t>White</a:t>
            </a:r>
          </a:p>
          <a:p>
            <a:r>
              <a:rPr lang="en-US" dirty="0" smtClean="0"/>
              <a:t>Little pieces</a:t>
            </a:r>
          </a:p>
          <a:p>
            <a:endParaRPr lang="en-US" dirty="0" smtClean="0"/>
          </a:p>
        </p:txBody>
      </p:sp>
      <p:pic>
        <p:nvPicPr>
          <p:cNvPr id="4098" name="Picture 2" descr="http://www.adrhi.com/Sunset-Be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743200"/>
            <a:ext cx="4267200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Sandy Soil and Water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sandy soil is mixed with water, it does not soak up a lot of the water.</a:t>
            </a:r>
          </a:p>
          <a:p>
            <a:r>
              <a:rPr lang="en-US" dirty="0" smtClean="0"/>
              <a:t>Most of the water will float to the top and the sand to the bottom.</a:t>
            </a:r>
            <a:endParaRPr lang="en-US" dirty="0"/>
          </a:p>
        </p:txBody>
      </p:sp>
      <p:pic>
        <p:nvPicPr>
          <p:cNvPr id="3074" name="Picture 2" descr="http://blog.pennlive.com/gardening/2009/05/medium_soiltest.masonj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429000"/>
            <a:ext cx="22860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Sandy Soil vs. Clay Soil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Sandy Soil is white and Clay Soil is </a:t>
            </a:r>
            <a:r>
              <a:rPr lang="en-US" dirty="0" err="1" smtClean="0"/>
              <a:t>redish</a:t>
            </a:r>
            <a:r>
              <a:rPr lang="en-US" dirty="0" smtClean="0"/>
              <a:t> brown.</a:t>
            </a:r>
          </a:p>
          <a:p>
            <a:r>
              <a:rPr lang="en-US" dirty="0" smtClean="0"/>
              <a:t>Sandy Soil has different particles that you can see and Clay Soil has particles stuck together.</a:t>
            </a:r>
          </a:p>
          <a:p>
            <a:r>
              <a:rPr lang="en-US" dirty="0" smtClean="0"/>
              <a:t>Sandy Soil you can separate and Clay Soil you cannot.</a:t>
            </a:r>
          </a:p>
          <a:p>
            <a:r>
              <a:rPr lang="en-US" dirty="0" smtClean="0"/>
              <a:t>Sandy Soil feels soft and Clay Soil is sticky.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 Cited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100" dirty="0" smtClean="0"/>
              <a:t>http://images.google.com/imgres?imgurl=http://www.mccullagh.org/db9/1ds-4/sahara-desert-sand-dune.jpg&amp;imgrefurl=http://www.mccullagh.org/photo/1ds-4/sahara-desert-sand-dune&amp;usg=__AoR6yfnuImQJNIt5dzCGQHOklPg=&amp;h=768&amp;w=512&amp;sz=124&amp;hl=en&amp;start=7&amp;tbnid=sjm_JpKUcl7s1M:&amp;tbnh=142&amp;tbnw=95&amp;prev=/</a:t>
            </a:r>
            <a:r>
              <a:rPr lang="en-US" sz="1100" dirty="0" smtClean="0"/>
              <a:t>images%3Fq%3Dsand%26gbv%3D2%26hl%3Den</a:t>
            </a:r>
          </a:p>
          <a:p>
            <a:endParaRPr lang="en-US" sz="1100" dirty="0" smtClean="0"/>
          </a:p>
          <a:p>
            <a:r>
              <a:rPr lang="en-US" sz="1100" dirty="0" smtClean="0">
                <a:hlinkClick r:id="rId2"/>
              </a:rPr>
              <a:t>http://</a:t>
            </a:r>
            <a:r>
              <a:rPr lang="en-US" sz="1100" dirty="0" smtClean="0">
                <a:hlinkClick r:id="rId2"/>
              </a:rPr>
              <a:t>www.adrhi.com/Sunset-Beach.jpg</a:t>
            </a:r>
            <a:endParaRPr lang="en-US" sz="1100" dirty="0" smtClean="0"/>
          </a:p>
          <a:p>
            <a:endParaRPr lang="en-US" sz="1100" dirty="0" smtClean="0"/>
          </a:p>
          <a:p>
            <a:r>
              <a:rPr lang="en-US" sz="1100" smtClean="0">
                <a:hlinkClick r:id="rId3"/>
              </a:rPr>
              <a:t>http</a:t>
            </a:r>
            <a:r>
              <a:rPr lang="en-US" sz="1100" smtClean="0">
                <a:hlinkClick r:id="rId3"/>
              </a:rPr>
              <a:t>://</a:t>
            </a:r>
            <a:r>
              <a:rPr lang="en-US" sz="1100" smtClean="0">
                <a:hlinkClick r:id="rId3"/>
              </a:rPr>
              <a:t>blog.pennlive.com/gardening/2009/05/medium_soiltest.masonjar.JPG</a:t>
            </a:r>
            <a:endParaRPr lang="en-US" sz="1100" smtClean="0"/>
          </a:p>
          <a:p>
            <a:endParaRPr lang="en-US" sz="11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</TotalTime>
  <Words>145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What is Sandy Soil?</vt:lpstr>
      <vt:lpstr>What does it feel like?</vt:lpstr>
      <vt:lpstr>   What does it look like? </vt:lpstr>
      <vt:lpstr>Sandy Soil and Water</vt:lpstr>
      <vt:lpstr>Sandy Soil vs. Clay Soil</vt:lpstr>
      <vt:lpstr>Works Cited Page</vt:lpstr>
    </vt:vector>
  </TitlesOfParts>
  <Company>WCS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Sandy Soil?</dc:title>
  <dc:creator>Administrator</dc:creator>
  <cp:lastModifiedBy>Administrator</cp:lastModifiedBy>
  <cp:revision>3</cp:revision>
  <dcterms:created xsi:type="dcterms:W3CDTF">2009-10-28T18:22:02Z</dcterms:created>
  <dcterms:modified xsi:type="dcterms:W3CDTF">2009-11-11T23:10:04Z</dcterms:modified>
</cp:coreProperties>
</file>